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9" r:id="rId3"/>
    <p:sldId id="257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5EA4DA-1E75-48F8-9471-C99E8F99A52B}">
          <p14:sldIdLst>
            <p14:sldId id="256"/>
            <p14:sldId id="279"/>
          </p14:sldIdLst>
        </p14:section>
        <p14:section name="Vragen" id="{20B94864-5DDF-4A87-9E08-81D837C6F131}">
          <p14:sldIdLst>
            <p14:sldId id="257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</p14:sldIdLst>
        </p14:section>
        <p14:section name="Ophalen" id="{B3D20153-7E3A-4282-BE26-A3DDE25C2AAC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6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10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362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851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743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982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415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456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394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69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716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195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967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Ronde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9344EE4-641E-5FF3-FC79-FF2CE1E8526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66690" y="5167310"/>
            <a:ext cx="1802386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506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810F6-75F4-4166-ADF0-D4C28BFABD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Ronde 8</a:t>
            </a:r>
            <a:endParaRPr lang="en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522476-BE4C-4D14-84BB-5A37F65D74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/>
              <a:t>Lotto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873893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Vraag</a:t>
            </a:r>
            <a:r>
              <a:rPr lang="en-GB" dirty="0"/>
              <a:t> 8</a:t>
            </a:r>
            <a:endParaRPr lang="en-B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BB4DA7-8AC3-2060-A8C5-FA34A77BE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631" y="1483514"/>
            <a:ext cx="5838738" cy="389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14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Vraag</a:t>
            </a:r>
            <a:r>
              <a:rPr lang="en-GB" dirty="0"/>
              <a:t> 9</a:t>
            </a:r>
            <a:endParaRPr lang="en-B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563F5B-3280-7F19-57D0-BBE623AFE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841" y="1409952"/>
            <a:ext cx="7266667" cy="40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95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Vraag</a:t>
            </a:r>
            <a:r>
              <a:rPr lang="en-GB" dirty="0"/>
              <a:t> 10</a:t>
            </a:r>
            <a:endParaRPr lang="en-BE" dirty="0"/>
          </a:p>
        </p:txBody>
      </p:sp>
      <p:pic>
        <p:nvPicPr>
          <p:cNvPr id="6146" name="Picture 2" descr="Romeinse cijfers oefenen">
            <a:extLst>
              <a:ext uri="{FF2B5EF4-FFF2-40B4-BE49-F238E27FC236}">
                <a16:creationId xmlns:a16="http://schemas.microsoft.com/office/drawing/2014/main" id="{6A1C0EBB-7863-6150-F464-C8F13F2F37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401" y="1174459"/>
            <a:ext cx="3265198" cy="45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8915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09CFE-8307-FF47-9646-C2E70E9AC6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Ronde 8</a:t>
            </a:r>
            <a:endParaRPr lang="en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7DDDD6-22B5-2733-CE4D-59773CB6CB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/>
              <a:t>Ophalen</a:t>
            </a:r>
            <a:r>
              <a:rPr lang="en-GB" dirty="0"/>
              <a:t>!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897370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12D61-DD37-A6CF-9EA0-D7623C971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Rode </a:t>
            </a:r>
            <a:r>
              <a:rPr lang="en-GB" dirty="0" err="1"/>
              <a:t>draad</a:t>
            </a:r>
            <a:r>
              <a:rPr lang="en-GB" dirty="0"/>
              <a:t> - </a:t>
            </a:r>
            <a:r>
              <a:rPr lang="en-GB"/>
              <a:t>Tip 7</a:t>
            </a:r>
            <a:br>
              <a:rPr lang="en-GB" dirty="0"/>
            </a:br>
            <a:r>
              <a:rPr lang="en-GB" err="1"/>
              <a:t>Nog</a:t>
            </a:r>
            <a:r>
              <a:rPr lang="en-GB"/>
              <a:t> 1 punt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verdienen</a:t>
            </a:r>
            <a:r>
              <a:rPr lang="en-GB" dirty="0"/>
              <a:t>…</a:t>
            </a:r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54A58A-22AD-F82F-55EB-FEB0B5748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61" y="1585519"/>
            <a:ext cx="5297878" cy="3972188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171681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Vraag</a:t>
            </a:r>
            <a:r>
              <a:rPr lang="en-GB" dirty="0"/>
              <a:t> 1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3331AB-DD1F-3516-7984-F76F5357C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81" y="1468074"/>
            <a:ext cx="6970940" cy="392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973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Vraag</a:t>
            </a:r>
            <a:r>
              <a:rPr lang="en-GB" dirty="0"/>
              <a:t> 2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D5EC48-BC8B-3BCD-11C9-F812D6605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494" y="1513191"/>
            <a:ext cx="6358856" cy="383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23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Vraag</a:t>
            </a:r>
            <a:r>
              <a:rPr lang="en-GB" dirty="0"/>
              <a:t> 3</a:t>
            </a:r>
            <a:endParaRPr lang="en-B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CBB7D9-4090-7E08-FD0A-76675767C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198" y="1411754"/>
            <a:ext cx="5654180" cy="403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45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Vraag</a:t>
            </a:r>
            <a:r>
              <a:rPr lang="en-GB" dirty="0"/>
              <a:t> 4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7B34D6-B36A-B266-2E42-92BDCBE21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5932" y="1183523"/>
            <a:ext cx="4899168" cy="487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9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Vraag</a:t>
            </a:r>
            <a:r>
              <a:rPr lang="en-GB" dirty="0"/>
              <a:t> 5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846262-5C63-5093-3F24-638C0481C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249" y="1410838"/>
            <a:ext cx="6056852" cy="403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536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Vraag</a:t>
            </a:r>
            <a:r>
              <a:rPr lang="en-GB" dirty="0"/>
              <a:t> 6</a:t>
            </a:r>
            <a:endParaRPr lang="en-BE" dirty="0"/>
          </a:p>
        </p:txBody>
      </p:sp>
      <p:pic>
        <p:nvPicPr>
          <p:cNvPr id="2" name="Picture 6" descr="Hilarious IKEA Related Things You Will Only Understand If You Have Shopped  There">
            <a:extLst>
              <a:ext uri="{FF2B5EF4-FFF2-40B4-BE49-F238E27FC236}">
                <a16:creationId xmlns:a16="http://schemas.microsoft.com/office/drawing/2014/main" id="{3C93F468-4D70-DB5C-DFED-921849914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923" y1="18956" x2="44923" y2="18956"/>
                        <a14:foregroundMark x1="57385" y1="15659" x2="57385" y2="15659"/>
                        <a14:foregroundMark x1="64308" y1="15659" x2="64308" y2="15659"/>
                        <a14:foregroundMark x1="71385" y1="16484" x2="71385" y2="16484"/>
                        <a14:foregroundMark x1="77538" y1="14286" x2="77538" y2="14286"/>
                        <a14:foregroundMark x1="82615" y1="14286" x2="82615" y2="14286"/>
                        <a14:foregroundMark x1="71077" y1="74451" x2="71077" y2="74451"/>
                        <a14:foregroundMark x1="75538" y1="77747" x2="75538" y2="77747"/>
                        <a14:foregroundMark x1="78615" y1="78846" x2="78615" y2="78846"/>
                        <a14:foregroundMark x1="81692" y1="79121" x2="81692" y2="79121"/>
                        <a14:foregroundMark x1="84769" y1="75000" x2="84769" y2="75000"/>
                        <a14:foregroundMark x1="81077" y1="76099" x2="81077" y2="76099"/>
                        <a14:foregroundMark x1="78154" y1="74176" x2="78154" y2="74176"/>
                        <a14:foregroundMark x1="28000" y1="17308" x2="28000" y2="17308"/>
                        <a14:foregroundMark x1="22769" y1="16484" x2="22769" y2="16484"/>
                        <a14:foregroundMark x1="27077" y1="89286" x2="27077" y2="892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75" y="1695450"/>
            <a:ext cx="6191250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7231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Vraag</a:t>
            </a:r>
            <a:r>
              <a:rPr lang="en-GB" dirty="0"/>
              <a:t> 7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51929E-458F-FCDC-57D8-C7127C385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256" y="1179677"/>
            <a:ext cx="5738068" cy="449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706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110</TotalTime>
  <Words>39</Words>
  <Application>Microsoft Office PowerPoint</Application>
  <PresentationFormat>On-screen Show (4:3)</PresentationFormat>
  <Paragraphs>15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Ronde 8</vt:lpstr>
      <vt:lpstr>Rode draad - Tip 7 Nog 1 punt te verdienen…</vt:lpstr>
      <vt:lpstr>Vraag 1</vt:lpstr>
      <vt:lpstr>Vraag 2</vt:lpstr>
      <vt:lpstr>Vraag 3</vt:lpstr>
      <vt:lpstr>Vraag 4</vt:lpstr>
      <vt:lpstr>Vraag 5</vt:lpstr>
      <vt:lpstr>Vraag 6</vt:lpstr>
      <vt:lpstr>Vraag 7</vt:lpstr>
      <vt:lpstr>Vraag 8</vt:lpstr>
      <vt:lpstr>Vraag 9</vt:lpstr>
      <vt:lpstr>Vraag 10</vt:lpstr>
      <vt:lpstr>Ronde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Welkom op de Vliegertje Quiz!</dc:title>
  <dc:creator>jan verley</dc:creator>
  <cp:lastModifiedBy>jan verley</cp:lastModifiedBy>
  <cp:revision>11</cp:revision>
  <dcterms:created xsi:type="dcterms:W3CDTF">2022-04-05T21:02:28Z</dcterms:created>
  <dcterms:modified xsi:type="dcterms:W3CDTF">2023-02-05T21:50:18Z</dcterms:modified>
</cp:coreProperties>
</file>

<file path=docProps/thumbnail.jpeg>
</file>